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94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8303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35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6453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540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8340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539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1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316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575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531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00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19800-6449-4FE2-8FF1-64FAB7B1B4D1}" type="datetimeFigureOut">
              <a:rPr lang="es-ES" smtClean="0"/>
              <a:t>09/04/2015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8C34A-574B-4B8F-9C49-7542B32D8B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0549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767560"/>
              </p:ext>
            </p:extLst>
          </p:nvPr>
        </p:nvGraphicFramePr>
        <p:xfrm>
          <a:off x="188640" y="1115616"/>
          <a:ext cx="6172200" cy="346104"/>
        </p:xfrm>
        <a:graphic>
          <a:graphicData uri="http://schemas.openxmlformats.org/drawingml/2006/table">
            <a:tbl>
              <a:tblPr/>
              <a:tblGrid>
                <a:gridCol w="216024"/>
                <a:gridCol w="4235913"/>
                <a:gridCol w="1720263"/>
              </a:tblGrid>
              <a:tr h="173052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AA</a:t>
                      </a:r>
                    </a:p>
                  </a:txBody>
                  <a:tcPr marL="8653" marR="8653" marT="86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900" b="0" i="0" u="none" strike="noStrike">
                          <a:solidFill>
                            <a:srgbClr val="46556D"/>
                          </a:solidFill>
                          <a:effectLst/>
                          <a:latin typeface="Arimo"/>
                        </a:rPr>
                        <a:t>Becu, Sebastian</a:t>
                      </a:r>
                    </a:p>
                  </a:txBody>
                  <a:tcPr marL="8653" marR="8653" marT="86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3321-9955</a:t>
                      </a:r>
                    </a:p>
                  </a:txBody>
                  <a:tcPr marL="8653" marR="8653" marT="86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052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AA</a:t>
                      </a:r>
                    </a:p>
                  </a:txBody>
                  <a:tcPr marL="8653" marR="8653" marT="86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900" b="0" i="0" u="none" strike="noStrike">
                          <a:solidFill>
                            <a:srgbClr val="46556D"/>
                          </a:solidFill>
                          <a:effectLst/>
                          <a:latin typeface="Arimo"/>
                        </a:rPr>
                        <a:t>Cageao, Valeria Paula</a:t>
                      </a:r>
                    </a:p>
                  </a:txBody>
                  <a:tcPr marL="8653" marR="8653" marT="86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3322-1157</a:t>
                      </a:r>
                    </a:p>
                  </a:txBody>
                  <a:tcPr marL="8653" marR="8653" marT="86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88640" y="0"/>
            <a:ext cx="40167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 smtClean="0"/>
          </a:p>
          <a:p>
            <a:r>
              <a:rPr lang="es-ES" b="1" dirty="0" smtClean="0"/>
              <a:t>TARJETAS PERSONALES ( 8,5 CM X 5 CM</a:t>
            </a:r>
            <a:r>
              <a:rPr lang="es-ES" dirty="0" smtClean="0"/>
              <a:t>)</a:t>
            </a:r>
          </a:p>
          <a:p>
            <a:r>
              <a:rPr lang="es-ES" b="1" dirty="0" smtClean="0"/>
              <a:t>AMERICAN AIRLINES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188640" y="1619672"/>
            <a:ext cx="1847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BRITISH AIRLINES</a:t>
            </a:r>
            <a:endParaRPr lang="es-ES" b="1" dirty="0"/>
          </a:p>
        </p:txBody>
      </p:sp>
      <p:sp>
        <p:nvSpPr>
          <p:cNvPr id="7" name="6 Rectángulo"/>
          <p:cNvSpPr/>
          <p:nvPr/>
        </p:nvSpPr>
        <p:spPr>
          <a:xfrm>
            <a:off x="213184" y="1989004"/>
            <a:ext cx="3306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err="1"/>
              <a:t>Pilonitis</a:t>
            </a:r>
            <a:r>
              <a:rPr lang="es-ES" dirty="0"/>
              <a:t>, Jorge Arturo</a:t>
            </a:r>
            <a:r>
              <a:rPr lang="es-ES" dirty="0" smtClean="0"/>
              <a:t> </a:t>
            </a:r>
            <a:r>
              <a:rPr lang="es-ES" dirty="0"/>
              <a:t>3321-9830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213184" y="2843808"/>
            <a:ext cx="6086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FOLLETO AEROLINEAS </a:t>
            </a:r>
            <a:r>
              <a:rPr lang="es-ES" dirty="0" smtClean="0"/>
              <a:t>(MISMO TAMAÑO QUE EL AÑO PASADO)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476672" y="3213140"/>
            <a:ext cx="40187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err="1" smtClean="0"/>
              <a:t>Gispert</a:t>
            </a:r>
            <a:r>
              <a:rPr lang="es-ES" dirty="0" smtClean="0"/>
              <a:t>, Patricia	5003 5981</a:t>
            </a:r>
          </a:p>
          <a:p>
            <a:r>
              <a:rPr lang="es-ES" dirty="0" err="1" smtClean="0"/>
              <a:t>Pantalone</a:t>
            </a:r>
            <a:r>
              <a:rPr lang="es-ES" dirty="0" smtClean="0"/>
              <a:t>, Daniela	3322-2287</a:t>
            </a:r>
          </a:p>
          <a:p>
            <a:r>
              <a:rPr lang="es-ES" dirty="0" err="1" smtClean="0"/>
              <a:t>Figueira</a:t>
            </a:r>
            <a:r>
              <a:rPr lang="es-ES" dirty="0" smtClean="0"/>
              <a:t>, Mariana	3322-1923</a:t>
            </a:r>
          </a:p>
          <a:p>
            <a:r>
              <a:rPr lang="es-ES" dirty="0" smtClean="0"/>
              <a:t>Antoniano, Andrea	3321-9853</a:t>
            </a:r>
          </a:p>
          <a:p>
            <a:r>
              <a:rPr lang="es-ES" dirty="0" err="1" smtClean="0"/>
              <a:t>Faraboschi</a:t>
            </a:r>
            <a:r>
              <a:rPr lang="es-ES" dirty="0" smtClean="0"/>
              <a:t>, Leandro33222621</a:t>
            </a:r>
          </a:p>
          <a:p>
            <a:r>
              <a:rPr lang="es-ES" dirty="0" smtClean="0"/>
              <a:t>Junor, Patricio	33221240</a:t>
            </a:r>
          </a:p>
          <a:p>
            <a:r>
              <a:rPr lang="es-ES" dirty="0" err="1" smtClean="0"/>
              <a:t>Comotti</a:t>
            </a:r>
            <a:r>
              <a:rPr lang="es-ES" dirty="0" smtClean="0"/>
              <a:t>, Tomás	33220813</a:t>
            </a:r>
          </a:p>
          <a:p>
            <a:r>
              <a:rPr lang="es-ES" dirty="0" smtClean="0"/>
              <a:t>Saint Bonet, Christian 33221225</a:t>
            </a:r>
          </a:p>
          <a:p>
            <a:r>
              <a:rPr lang="es-ES" dirty="0" err="1" smtClean="0"/>
              <a:t>Cecchino</a:t>
            </a:r>
            <a:r>
              <a:rPr lang="es-ES" dirty="0" smtClean="0"/>
              <a:t>, Luciano	33219998</a:t>
            </a:r>
          </a:p>
          <a:p>
            <a:r>
              <a:rPr lang="es-ES" dirty="0" err="1" smtClean="0"/>
              <a:t>Angueira</a:t>
            </a:r>
            <a:r>
              <a:rPr lang="es-ES" dirty="0" smtClean="0"/>
              <a:t>, Fernanda	33221921</a:t>
            </a:r>
          </a:p>
          <a:p>
            <a:r>
              <a:rPr lang="es-ES" dirty="0" smtClean="0"/>
              <a:t>Taboada, Facundo	33219767</a:t>
            </a:r>
          </a:p>
          <a:p>
            <a:r>
              <a:rPr lang="es-ES" dirty="0" smtClean="0"/>
              <a:t>Bernal, Teresita	33221131</a:t>
            </a:r>
          </a:p>
          <a:p>
            <a:r>
              <a:rPr lang="es-ES" dirty="0" err="1" smtClean="0"/>
              <a:t>Versaggi</a:t>
            </a:r>
            <a:r>
              <a:rPr lang="es-ES" dirty="0" smtClean="0"/>
              <a:t>, Silvia	3838 6896</a:t>
            </a:r>
          </a:p>
          <a:p>
            <a:r>
              <a:rPr lang="es-ES" dirty="0" smtClean="0"/>
              <a:t>Amarilla, Gabriela 	33219746</a:t>
            </a:r>
          </a:p>
          <a:p>
            <a:r>
              <a:rPr lang="es-ES" dirty="0" smtClean="0"/>
              <a:t>Ruiz, Diego	33219790</a:t>
            </a:r>
          </a:p>
          <a:p>
            <a:r>
              <a:rPr lang="es-ES" dirty="0" smtClean="0"/>
              <a:t>Retes, Gabriel	33219875</a:t>
            </a:r>
          </a:p>
          <a:p>
            <a:r>
              <a:rPr lang="es-ES" dirty="0" smtClean="0"/>
              <a:t>Capilla, María Florencia33219642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726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32656" y="755576"/>
            <a:ext cx="42484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Esposito, Verónica   33221866</a:t>
            </a:r>
          </a:p>
          <a:p>
            <a:r>
              <a:rPr lang="es-ES" dirty="0" smtClean="0"/>
              <a:t>Malbos, Maximiliano   33222453</a:t>
            </a:r>
          </a:p>
          <a:p>
            <a:r>
              <a:rPr lang="es-ES" dirty="0" err="1" smtClean="0"/>
              <a:t>Varrone</a:t>
            </a:r>
            <a:r>
              <a:rPr lang="es-ES" dirty="0" smtClean="0"/>
              <a:t>, María Alejandra   50036029</a:t>
            </a:r>
          </a:p>
          <a:p>
            <a:r>
              <a:rPr lang="es-ES" dirty="0" smtClean="0"/>
              <a:t>Pereiras, Marcelo    33220177</a:t>
            </a:r>
          </a:p>
          <a:p>
            <a:r>
              <a:rPr lang="es-ES" dirty="0" smtClean="0"/>
              <a:t>Adamo, Fernando Rafael   58394354</a:t>
            </a:r>
          </a:p>
          <a:p>
            <a:r>
              <a:rPr lang="es-ES" dirty="0" smtClean="0"/>
              <a:t>Giglio, Silvina Edith   50036060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01397" y="251520"/>
            <a:ext cx="5742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FOLLETO AUSTRAL (SE MANTIENE TAMAÑO AÑO PASADO)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76672" y="2915816"/>
            <a:ext cx="5667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FOLLETO LAN (SE MANTIENE TAMAÑO DEL AÑO PASADO)</a:t>
            </a:r>
            <a:endParaRPr lang="es-ES" b="1" dirty="0"/>
          </a:p>
        </p:txBody>
      </p:sp>
      <p:sp>
        <p:nvSpPr>
          <p:cNvPr id="9" name="8 Rectángulo"/>
          <p:cNvSpPr/>
          <p:nvPr/>
        </p:nvSpPr>
        <p:spPr>
          <a:xfrm>
            <a:off x="476672" y="3556337"/>
            <a:ext cx="52565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err="1" smtClean="0"/>
              <a:t>Elola</a:t>
            </a:r>
            <a:r>
              <a:rPr lang="es-ES" dirty="0" smtClean="0"/>
              <a:t>, Geraldine Astrid    21542078</a:t>
            </a:r>
          </a:p>
          <a:p>
            <a:r>
              <a:rPr lang="es-ES" dirty="0" smtClean="0"/>
              <a:t>De la Cruz, Martín  50035983</a:t>
            </a:r>
          </a:p>
          <a:p>
            <a:r>
              <a:rPr lang="es-ES" dirty="0" smtClean="0"/>
              <a:t>Alegre </a:t>
            </a:r>
            <a:r>
              <a:rPr lang="es-ES" dirty="0" err="1" smtClean="0"/>
              <a:t>Beekhuis</a:t>
            </a:r>
            <a:r>
              <a:rPr lang="es-ES" dirty="0" smtClean="0"/>
              <a:t>, Verónica 33221114</a:t>
            </a:r>
          </a:p>
          <a:p>
            <a:r>
              <a:rPr lang="es-ES" dirty="0" err="1" smtClean="0"/>
              <a:t>Durst</a:t>
            </a:r>
            <a:r>
              <a:rPr lang="es-ES" dirty="0" smtClean="0"/>
              <a:t>, Yanina Alejandra   21542290</a:t>
            </a:r>
          </a:p>
          <a:p>
            <a:r>
              <a:rPr lang="es-ES" dirty="0" smtClean="0"/>
              <a:t>Fernández PALUCITO, Gastón Ignacio 33220710 </a:t>
            </a:r>
          </a:p>
          <a:p>
            <a:r>
              <a:rPr lang="es-ES" dirty="0" smtClean="0"/>
              <a:t>Holgado </a:t>
            </a:r>
            <a:r>
              <a:rPr lang="es-ES" dirty="0" err="1" smtClean="0"/>
              <a:t>Redruello</a:t>
            </a:r>
            <a:r>
              <a:rPr lang="es-ES" dirty="0" smtClean="0"/>
              <a:t>, Rosa de la Cruz   50035986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76672" y="5724128"/>
            <a:ext cx="528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FOLLETO SOL (MEDIO TAMAÑO DEL FOLLETO DE LAN)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476672" y="6117136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 smtClean="0"/>
              <a:t>Bocca, Bárbara Bettina   50035973</a:t>
            </a:r>
          </a:p>
          <a:p>
            <a:r>
              <a:rPr lang="it-IT" dirty="0" smtClean="0"/>
              <a:t>Sayour, Yamila Celeste   33220224</a:t>
            </a:r>
            <a:endParaRPr lang="it-IT" dirty="0"/>
          </a:p>
        </p:txBody>
      </p:sp>
      <p:sp>
        <p:nvSpPr>
          <p:cNvPr id="14" name="13 CuadroTexto"/>
          <p:cNvSpPr txBox="1"/>
          <p:nvPr/>
        </p:nvSpPr>
        <p:spPr>
          <a:xfrm>
            <a:off x="466533" y="7031192"/>
            <a:ext cx="5581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FOLLETO ANDES (MEDIO TAMAÑO DEL FOLLETO DE LAN)</a:t>
            </a:r>
            <a:endParaRPr lang="es-ES" b="1" dirty="0"/>
          </a:p>
        </p:txBody>
      </p:sp>
      <p:sp>
        <p:nvSpPr>
          <p:cNvPr id="16" name="15 Rectángulo"/>
          <p:cNvSpPr/>
          <p:nvPr/>
        </p:nvSpPr>
        <p:spPr>
          <a:xfrm>
            <a:off x="504276" y="7325507"/>
            <a:ext cx="40768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err="1" smtClean="0"/>
              <a:t>Shonfeld</a:t>
            </a:r>
            <a:r>
              <a:rPr lang="es-ES" dirty="0" smtClean="0"/>
              <a:t>, Débora Judith   33220260</a:t>
            </a:r>
          </a:p>
          <a:p>
            <a:r>
              <a:rPr lang="es-ES" dirty="0" err="1" smtClean="0"/>
              <a:t>Caretti</a:t>
            </a:r>
            <a:r>
              <a:rPr lang="es-ES" dirty="0" smtClean="0"/>
              <a:t>, Melisa </a:t>
            </a:r>
            <a:r>
              <a:rPr lang="es-ES" dirty="0" err="1" smtClean="0"/>
              <a:t>Gisele</a:t>
            </a:r>
            <a:r>
              <a:rPr lang="es-ES" dirty="0" smtClean="0"/>
              <a:t>      33222671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45584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152</Words>
  <Application>Microsoft Office PowerPoint</Application>
  <PresentationFormat>Presentación en pantalla (4:3)</PresentationFormat>
  <Paragraphs>49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Comunicacion</dc:creator>
  <cp:lastModifiedBy>Invitado</cp:lastModifiedBy>
  <cp:revision>5</cp:revision>
  <dcterms:created xsi:type="dcterms:W3CDTF">2015-01-16T18:38:55Z</dcterms:created>
  <dcterms:modified xsi:type="dcterms:W3CDTF">2015-04-09T19:32:41Z</dcterms:modified>
</cp:coreProperties>
</file>